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5" r:id="rId2"/>
    <p:sldId id="286" r:id="rId3"/>
    <p:sldId id="287" r:id="rId4"/>
    <p:sldId id="289" r:id="rId5"/>
    <p:sldId id="290" r:id="rId6"/>
    <p:sldId id="304" r:id="rId7"/>
    <p:sldId id="291" r:id="rId8"/>
    <p:sldId id="305" r:id="rId9"/>
    <p:sldId id="292" r:id="rId10"/>
    <p:sldId id="293" r:id="rId11"/>
    <p:sldId id="294" r:id="rId12"/>
    <p:sldId id="295" r:id="rId13"/>
    <p:sldId id="296" r:id="rId14"/>
    <p:sldId id="313" r:id="rId15"/>
    <p:sldId id="299" r:id="rId16"/>
    <p:sldId id="300" r:id="rId17"/>
    <p:sldId id="301" r:id="rId18"/>
    <p:sldId id="302" r:id="rId19"/>
    <p:sldId id="303" r:id="rId20"/>
    <p:sldId id="306" r:id="rId21"/>
    <p:sldId id="307" r:id="rId22"/>
    <p:sldId id="308" r:id="rId23"/>
    <p:sldId id="311" r:id="rId24"/>
    <p:sldId id="312" r:id="rId25"/>
    <p:sldId id="309" r:id="rId26"/>
    <p:sldId id="310" r:id="rId27"/>
    <p:sldId id="317" r:id="rId28"/>
    <p:sldId id="314" r:id="rId29"/>
    <p:sldId id="315" r:id="rId30"/>
    <p:sldId id="316" r:id="rId31"/>
    <p:sldId id="288" r:id="rId32"/>
    <p:sldId id="257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84" r:id="rId41"/>
    <p:sldId id="271" r:id="rId42"/>
    <p:sldId id="272" r:id="rId43"/>
    <p:sldId id="273" r:id="rId44"/>
    <p:sldId id="281" r:id="rId45"/>
    <p:sldId id="282" r:id="rId46"/>
    <p:sldId id="283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9" autoAdjust="0"/>
    <p:restoredTop sz="94660"/>
  </p:normalViewPr>
  <p:slideViewPr>
    <p:cSldViewPr>
      <p:cViewPr varScale="1">
        <p:scale>
          <a:sx n="88" d="100"/>
          <a:sy n="88" d="100"/>
        </p:scale>
        <p:origin x="-1214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78C94-E22D-4A35-8BE9-DA4776951BE3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1F3E2-B445-4D30-BCBE-94FA99F2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9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2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7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2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1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2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9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2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9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" y="1556792"/>
            <a:ext cx="6314459" cy="423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4789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이동하여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로그인이나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회원가입을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058754" y="29249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1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7" y="1412776"/>
            <a:ext cx="6276716" cy="430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34862"/>
              </p:ext>
            </p:extLst>
          </p:nvPr>
        </p:nvGraphicFramePr>
        <p:xfrm>
          <a:off x="25400" y="44625"/>
          <a:ext cx="9118600" cy="684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05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이웃홈보기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7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47624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이름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홈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9035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 구성원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가족의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가족 구성원의 프로필 사진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선택한 이웃 가족 구성원의 정보를 받아오고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762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512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1680" y="24928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1775" y="35508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" y="1412775"/>
            <a:ext cx="6332368" cy="459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11082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</a:t>
                      </a:r>
                      <a:r>
                        <a:rPr lang="ko-KR" altLang="en-US" sz="1500" baseline="0" dirty="0" smtClean="0"/>
                        <a:t> 홈 구성원 상세 프로필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가족 구성원의 프로필 사진과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매니저일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 표시를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이웃 가족 구성원의 상세정보를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생일 별명 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5536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3924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4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" y="1412776"/>
            <a:ext cx="6306200" cy="45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2090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홈 이름</a:t>
                      </a:r>
                      <a:r>
                        <a:rPr lang="ko-KR" altLang="en-US" sz="1500" baseline="0" dirty="0" smtClean="0"/>
                        <a:t> 변경 화면</a:t>
                      </a:r>
                      <a:r>
                        <a:rPr lang="en-US" altLang="ko-KR" sz="1500" baseline="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 할 홈 이름을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입력한 수정할 홈 이름을 서버로 전송하여 홈 이름을 변경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48420" y="51539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3984" y="40050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69168" y="51571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1" y="5479178"/>
            <a:ext cx="2476529" cy="1130119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13" idx="1"/>
            <a:endCxn id="5123" idx="0"/>
          </p:cNvCxnSpPr>
          <p:nvPr/>
        </p:nvCxnSpPr>
        <p:spPr>
          <a:xfrm flipH="1">
            <a:off x="1378136" y="5319831"/>
            <a:ext cx="1591032" cy="159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8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" y="1484784"/>
            <a:ext cx="6240891" cy="449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58233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 초대하기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초대할 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초대할 가족 구성원의 핸드폰 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정보에 따라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이메일이나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핸드폰번호로 초대가 보내진다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639008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44352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2488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62488" y="41490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9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719846"/>
              </p:ext>
            </p:extLst>
          </p:nvPr>
        </p:nvGraphicFramePr>
        <p:xfrm>
          <a:off x="25400" y="44624"/>
          <a:ext cx="9118600" cy="6765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화면</a:t>
                      </a:r>
                      <a:r>
                        <a:rPr lang="en-US" altLang="ko-KR" sz="1200" spc="0" dirty="0" smtClean="0"/>
                        <a:t>ID</a:t>
                      </a:r>
                      <a:endParaRPr lang="ko-KR" altLang="en-US" sz="1200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2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화면제목</a:t>
                      </a:r>
                      <a:endParaRPr lang="ko-KR" altLang="en-US" sz="1200" spc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 smtClean="0"/>
                        <a:t>개인일기를 보다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 smtClean="0"/>
                        <a:t>페이지경로 </a:t>
                      </a:r>
                      <a:r>
                        <a:rPr lang="en-US" altLang="ko-KR" sz="1200" spc="0" dirty="0" smtClean="0"/>
                        <a:t>:Web_</a:t>
                      </a:r>
                      <a:r>
                        <a:rPr lang="ko-KR" altLang="en-US" sz="1200" spc="0" dirty="0" err="1" smtClean="0"/>
                        <a:t>홈보기</a:t>
                      </a:r>
                      <a:r>
                        <a:rPr lang="en-US" altLang="ko-KR" sz="1200" spc="0" dirty="0" smtClean="0"/>
                        <a:t>_#1 </a:t>
                      </a:r>
                      <a:r>
                        <a:rPr lang="ko-KR" altLang="en-US" sz="1200" spc="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 smtClean="0"/>
                        <a:t>Description(</a:t>
                      </a:r>
                      <a:r>
                        <a:rPr lang="ko-KR" altLang="en-US" sz="1200" spc="0" dirty="0" smtClean="0"/>
                        <a:t>장한별</a:t>
                      </a:r>
                      <a:r>
                        <a:rPr lang="en-US" altLang="ko-KR" sz="1200" spc="0" dirty="0" smtClean="0"/>
                        <a:t>)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020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sz="1200" spc="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목록을 받아온다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정보는 최근 날짜를 기준으로 정렬되며 날짜와 제목으로 구분된다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640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 정렬하여 현재 맨 위에 있는 날짜보다 최신 일기의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일기 </a:t>
                      </a:r>
                      <a:r>
                        <a:rPr lang="ko-KR" altLang="en-US" sz="1200" kern="100" spc="0" baseline="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정보를 받아온다</a:t>
                      </a:r>
                      <a:r>
                        <a:rPr lang="en-US" altLang="ko-KR" sz="1200" kern="100" spc="0" baseline="0" dirty="0" smtClean="0">
                          <a:effectLst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첫 번째에 있는 일기가 가장 최근에 작성한 일기일 경우 더 이상 목록이 갱신되지 않는다</a:t>
                      </a:r>
                      <a:r>
                        <a:rPr lang="en-US" altLang="ko-KR" sz="1200" kern="100" spc="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정보의 제목을 클릭하면 선택한 일기의 개인 일기 상세 정보를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94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정렬하여 그 다음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정보를 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86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 목록에서 보이는 제목이다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56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6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해당 일기를 작성했을 당시의 서버로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받아온 시스템 시간이다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 의 형태이다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7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내용을 적는 부분으로 서버로부터 받아온 상세 정보의 내용이다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내용에는 사진까지 포함된다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260843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195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557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54696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4696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05804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1956" y="33036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42173"/>
              </p:ext>
            </p:extLst>
          </p:nvPr>
        </p:nvGraphicFramePr>
        <p:xfrm>
          <a:off x="25400" y="44624"/>
          <a:ext cx="9118600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보다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020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개인일기삭제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640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spc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개인일기수정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개인일기작성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519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드래그 시 서버로부터 받아온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일기 목록을 전부 볼 수 있다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851920" y="19888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1848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3609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9613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5616" y="2451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9053"/>
              </p:ext>
            </p:extLst>
          </p:nvPr>
        </p:nvGraphicFramePr>
        <p:xfrm>
          <a:off x="25400" y="44624"/>
          <a:ext cx="9118600" cy="6306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작성하다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글쓰기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개인 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305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32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5068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3904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03885" y="61131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8" y="692696"/>
            <a:ext cx="6345088" cy="583984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1680"/>
              </p:ext>
            </p:extLst>
          </p:nvPr>
        </p:nvGraphicFramePr>
        <p:xfrm>
          <a:off x="25400" y="44624"/>
          <a:ext cx="9118600" cy="6784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수정하다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12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일기에 첨부된 사진을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수정된 개인 일기 정보를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현재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수행중이던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476929" y="636990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4265" y="636990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34470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02661" y="36126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59664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44420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30343"/>
              </p:ext>
            </p:extLst>
          </p:nvPr>
        </p:nvGraphicFramePr>
        <p:xfrm>
          <a:off x="25400" y="44624"/>
          <a:ext cx="9118600" cy="6294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 삭제하기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확인 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개인일기정보를 보내서 개인 일기를 삭제할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</a:rPr>
                        <a:t> 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삭제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62064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91207" y="47971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8" t="46816" r="15188" b="22130"/>
          <a:stretch/>
        </p:blipFill>
        <p:spPr>
          <a:xfrm>
            <a:off x="1618800" y="5373216"/>
            <a:ext cx="2025552" cy="9340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51720" y="58658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969168" y="5229200"/>
            <a:ext cx="495164" cy="6110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73524"/>
              </p:ext>
            </p:extLst>
          </p:nvPr>
        </p:nvGraphicFramePr>
        <p:xfrm>
          <a:off x="25400" y="44624"/>
          <a:ext cx="9118600" cy="6870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6052">
                <a:tc rowSpan="10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대신 글 쓰기로 변경된다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15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920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 대신 수정으로 변경된다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_#3 </a:t>
                      </a:r>
                      <a:r>
                        <a:rPr lang="ko-KR" altLang="en-US" sz="115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43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삭제로 변경된다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9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구성원이 가족일기에 쓴 글이다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수정삭제가 불가능하다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작성하는 사람의 프로필 사진이다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작성할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수 있는 공간이다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댓글에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입력한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서버로 전송하여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일기장이 작성된 날짜를 서버로부터 받아온다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 상세 정보를 서버로부터 받아와서 화면에 출력한다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020290" y="230498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53090" y="229549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9904" y="372757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29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2228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04" y="5955992"/>
            <a:ext cx="486943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16016" y="229549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25327" y="57944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2268" y="58230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10562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49924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57235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시작화면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500" kern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에서 시작버튼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회원가입을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57477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1143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90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" y="692696"/>
            <a:ext cx="6338535" cy="604867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7347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4373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작성하기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73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글쓰기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23207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524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가족 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048164" y="584016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9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5273" y="59178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4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1185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84705"/>
              </p:ext>
            </p:extLst>
          </p:nvPr>
        </p:nvGraphicFramePr>
        <p:xfrm>
          <a:off x="25400" y="44624"/>
          <a:ext cx="9118600" cy="7110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자신파트 수정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가족 일기 정보를 전송하여 수정한다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9695" y="607175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316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6446" y="60462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444208" cy="59838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40320" r="15377" b="38501"/>
          <a:stretch/>
        </p:blipFill>
        <p:spPr>
          <a:xfrm>
            <a:off x="2529644" y="4869160"/>
            <a:ext cx="2812632" cy="103256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36020"/>
              </p:ext>
            </p:extLst>
          </p:nvPr>
        </p:nvGraphicFramePr>
        <p:xfrm>
          <a:off x="25400" y="44624"/>
          <a:ext cx="9118600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가족 일기 개인 파트를 보내 데이터를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396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464332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945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7656" y="39067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211960" y="4232039"/>
            <a:ext cx="216024" cy="1153404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22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44420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57733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0336"/>
                <a:gridCol w="2085010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 모드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가족일기 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가족일기장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 아이콘이 삭제로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368" y="18448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95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76094"/>
              </p:ext>
            </p:extLst>
          </p:nvPr>
        </p:nvGraphicFramePr>
        <p:xfrm>
          <a:off x="25400" y="44624"/>
          <a:ext cx="9118600" cy="67918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63462"/>
                <a:gridCol w="442480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300" dirty="0" smtClean="0"/>
                        <a:t>관리자 모드 </a:t>
                      </a:r>
                      <a:r>
                        <a:rPr lang="en-US" altLang="ko-KR" sz="1600" spc="-300" dirty="0" smtClean="0"/>
                        <a:t>: </a:t>
                      </a:r>
                      <a:r>
                        <a:rPr lang="ko-KR" altLang="en-US" sz="1600" spc="-300" dirty="0" smtClean="0"/>
                        <a:t>가족 일기</a:t>
                      </a:r>
                      <a:r>
                        <a:rPr lang="ko-KR" altLang="en-US" sz="1600" spc="-300" baseline="0" dirty="0" smtClean="0"/>
                        <a:t> 삭제 확인</a:t>
                      </a:r>
                      <a:endParaRPr lang="ko-KR" altLang="en-US" sz="1600" spc="-3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en-US" altLang="ko-KR" sz="1500" baseline="0" dirty="0" smtClean="0"/>
                        <a:t> Web_</a:t>
                      </a:r>
                      <a:r>
                        <a:rPr lang="ko-KR" altLang="en-US" sz="1500" baseline="0" dirty="0" smtClean="0"/>
                        <a:t>가족일기장</a:t>
                      </a:r>
                      <a:r>
                        <a:rPr lang="en-US" altLang="ko-KR" sz="1500" baseline="0" dirty="0" smtClean="0"/>
                        <a:t>_#5</a:t>
                      </a:r>
                      <a:r>
                        <a:rPr lang="ko-KR" altLang="en-US" sz="1500" baseline="0" dirty="0" smtClean="0"/>
                        <a:t>에서 삭제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확인으로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 가족일기 데이터를 전송하여 가족일기를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아이콘이 취소로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_#5</a:t>
                      </a:r>
                      <a:r>
                        <a:rPr lang="ko-KR" altLang="en-US" sz="120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확인으로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79712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4891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40320" r="15377" b="38501"/>
          <a:stretch/>
        </p:blipFill>
        <p:spPr>
          <a:xfrm>
            <a:off x="2733200" y="4352877"/>
            <a:ext cx="2812632" cy="10325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99992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89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75038"/>
              </p:ext>
            </p:extLst>
          </p:nvPr>
        </p:nvGraphicFramePr>
        <p:xfrm>
          <a:off x="25400" y="44624"/>
          <a:ext cx="9118600" cy="6591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304"/>
                <a:gridCol w="2373042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가족일기장에 </a:t>
                      </a:r>
                      <a:r>
                        <a:rPr lang="ko-KR" altLang="en-US" sz="1500" dirty="0" err="1" smtClean="0"/>
                        <a:t>댓글추가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</a:t>
                      </a:r>
                      <a:r>
                        <a:rPr lang="ko-KR" altLang="en-US" sz="1500" dirty="0" err="1" smtClean="0"/>
                        <a:t>댓글</a:t>
                      </a:r>
                      <a:r>
                        <a:rPr lang="ko-KR" altLang="en-US" sz="1500" dirty="0" smtClean="0"/>
                        <a:t> 전송을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12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생기는 영역이다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정보를 가져와서 출력한다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</a:rPr>
                        <a:t> 단 사람의 프로필 사진이다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단 사람의 이름 또는 별명이다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작성자가 쓴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내용이다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사람에게만 보이는 삭제 버튼이다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삭제로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가족일기장댓글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659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시간이다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년월일과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분 까지 나온다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70090" y="45091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30130" y="45091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4599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25008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45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6797" y="45091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86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88716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312"/>
                <a:gridCol w="2301034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ko-KR" altLang="en-US" sz="1500" baseline="0" dirty="0" err="1" smtClean="0"/>
                        <a:t>댓글</a:t>
                      </a:r>
                      <a:r>
                        <a:rPr lang="ko-KR" altLang="en-US" sz="1500" baseline="0" dirty="0" smtClean="0"/>
                        <a:t> 삭제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가족일기장댓글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데이터를 전송하여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 아이콘이 취소글자로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435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4" t="45777" r="15754" b="33044"/>
          <a:stretch/>
        </p:blipFill>
        <p:spPr>
          <a:xfrm>
            <a:off x="3660442" y="2540975"/>
            <a:ext cx="2340696" cy="8484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9999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427984" y="3356992"/>
            <a:ext cx="72008" cy="87504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003839" y="31327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3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44" y="836210"/>
            <a:ext cx="1427449" cy="5880808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883806"/>
              </p:ext>
            </p:extLst>
          </p:nvPr>
        </p:nvGraphicFramePr>
        <p:xfrm>
          <a:off x="25400" y="44624"/>
          <a:ext cx="9118600" cy="684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사이드바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사이드바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사용자가 굴뚝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4004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현재 로그인 된 사용자의 이름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현재 로그인 된 사용자가 등록한 본인 프로필사진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우체통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우체통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포인트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4126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프로필수정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181373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81373" y="33569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81373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81373" y="44371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81373" y="8362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81373" y="14127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02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516216" cy="609025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60195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일기 앨범 보기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사이드바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앨범을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이야기 앨범 데이터를 받아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서버로부터 사진정보를 받아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앨범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일기에서 사진을 게시한 사람의 색상이다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일기에서 사진을 게시한 사람의 이름이다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이전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다음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27684" y="348455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54753" y="413510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448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49088" y="19058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0410" y="29055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85048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2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" y="764704"/>
            <a:ext cx="6440158" cy="609329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57685"/>
              </p:ext>
            </p:extLst>
          </p:nvPr>
        </p:nvGraphicFramePr>
        <p:xfrm>
          <a:off x="25400" y="44624"/>
          <a:ext cx="9118600" cy="6696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779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이야기 앨범을 본다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792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앨범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이야기를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40517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이야기 앨범 데이터를 받아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051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서버로부터 사진정보를 받아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앨범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051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이야기에서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사진을 게시한 사람의 색상이다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685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이야기에서 사진을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게시한 사람의 이름이다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1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이전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051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다음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19422" y="38113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3768" y="3799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3795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168" y="48273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3795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19422" y="18634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5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8183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로그인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로그인 할 아이디의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204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로그인 정보를 서버로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정보를 확인한다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성공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구성원에 대한 정보를 받아오고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09864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33569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1720" y="36822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79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607809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15367"/>
              </p:ext>
            </p:extLst>
          </p:nvPr>
        </p:nvGraphicFramePr>
        <p:xfrm>
          <a:off x="25400" y="44624"/>
          <a:ext cx="91186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사진 상세정보 보기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앨범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이나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앨범</a:t>
                      </a:r>
                      <a:r>
                        <a:rPr lang="en-US" altLang="ko-KR" sz="1500" dirty="0" smtClean="0"/>
                        <a:t>_#2</a:t>
                      </a:r>
                      <a:r>
                        <a:rPr lang="ko-KR" altLang="en-US" sz="1500" dirty="0" smtClean="0"/>
                        <a:t>에서 사진 이미지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020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사진 정보를 받아와 큰 이미지로 출력한다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504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사진을 올린 게시자가 사진을 올린 날짜이다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년</a:t>
                      </a:r>
                      <a:r>
                        <a:rPr lang="en-US" altLang="ko-KR" sz="1200" kern="100" dirty="0" smtClean="0">
                          <a:effectLst/>
                        </a:rPr>
                        <a:t>-</a:t>
                      </a:r>
                      <a:r>
                        <a:rPr lang="ko-KR" altLang="en-US" sz="1200" kern="100" dirty="0" smtClean="0">
                          <a:effectLst/>
                        </a:rPr>
                        <a:t>월</a:t>
                      </a:r>
                      <a:r>
                        <a:rPr lang="en-US" altLang="ko-KR" sz="1200" kern="100" dirty="0" smtClean="0">
                          <a:effectLst/>
                        </a:rPr>
                        <a:t>-</a:t>
                      </a:r>
                      <a:r>
                        <a:rPr lang="ko-KR" altLang="en-US" sz="1200" kern="100" dirty="0" smtClean="0">
                          <a:effectLst/>
                        </a:rPr>
                        <a:t>일 로 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909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사진을 올린 게시자의 색상이다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사진을 올린 게시자의 이름이다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오버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돌아가기 글자가 출력된다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앨범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또는 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앨범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가져온 이전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상세정보를 본다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62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가져온 다음 사진 상세정보를 본다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514402" y="63093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17791" y="59492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66589" y="55086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86208" y="48691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1571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91571" y="63093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16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06042"/>
              </p:ext>
            </p:extLst>
          </p:nvPr>
        </p:nvGraphicFramePr>
        <p:xfrm>
          <a:off x="25400" y="44624"/>
          <a:ext cx="9118600" cy="6841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9413"/>
                <a:gridCol w="2019413"/>
                <a:gridCol w="2344193"/>
                <a:gridCol w="478269"/>
                <a:gridCol w="2257312"/>
              </a:tblGrid>
              <a:tr h="449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 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916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78403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이번달</a:t>
                      </a:r>
                      <a:r>
                        <a:rPr lang="ko-KR" altLang="en-US" sz="1200" kern="100" dirty="0" smtClean="0">
                          <a:effectLst/>
                        </a:rPr>
                        <a:t>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개인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일정에 대한 데이터를 가지고 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넘어간다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user\Desktop\화면설계 이미지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7856"/>
            <a:ext cx="6372200" cy="439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69804" y="28156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68144" y="367944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2349" y="2777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97337" y="277792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02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28602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user\Desktop\화면설계 이미지\그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t="59509" r="51370" b="14150"/>
          <a:stretch/>
        </p:blipFill>
        <p:spPr bwMode="auto">
          <a:xfrm>
            <a:off x="107504" y="764704"/>
            <a:ext cx="1930400" cy="170213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user\Desktop\화면설계 이미지\그림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3" t="58989" r="43226" b="24806"/>
          <a:stretch/>
        </p:blipFill>
        <p:spPr bwMode="auto">
          <a:xfrm>
            <a:off x="2171769" y="838826"/>
            <a:ext cx="1588905" cy="102437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4" descr="C:\Users\user\Desktop\화면설계 이미지\그림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 t="53357" r="25078" b="37062"/>
          <a:stretch/>
        </p:blipFill>
        <p:spPr bwMode="auto">
          <a:xfrm>
            <a:off x="2966220" y="2261336"/>
            <a:ext cx="3336771" cy="44627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5" idx="2"/>
            <a:endCxn id="17" idx="3"/>
          </p:cNvCxnSpPr>
          <p:nvPr/>
        </p:nvCxnSpPr>
        <p:spPr>
          <a:xfrm flipH="1">
            <a:off x="1619672" y="1863199"/>
            <a:ext cx="1346550" cy="2234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14" idx="2"/>
          </p:cNvCxnSpPr>
          <p:nvPr/>
        </p:nvCxnSpPr>
        <p:spPr>
          <a:xfrm>
            <a:off x="1072704" y="2466843"/>
            <a:ext cx="186928" cy="1631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0" idx="0"/>
          </p:cNvCxnSpPr>
          <p:nvPr/>
        </p:nvCxnSpPr>
        <p:spPr>
          <a:xfrm>
            <a:off x="4634605" y="2707607"/>
            <a:ext cx="305446" cy="14414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5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77419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알림 가족 설정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자신 이외의 같이 보낼 가족을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9" name="Picture 2" descr="C:\Users\user\Desktop\화면설계 이미지\그림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5" t="63226" r="49219" b="20556"/>
          <a:stretch/>
        </p:blipFill>
        <p:spPr bwMode="auto">
          <a:xfrm>
            <a:off x="107504" y="1412776"/>
            <a:ext cx="1686560" cy="102520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Users\user\Desktop\화면설계 이미지\그림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8" t="69157" r="49148" b="15170"/>
          <a:stretch/>
        </p:blipFill>
        <p:spPr bwMode="auto">
          <a:xfrm>
            <a:off x="2229663" y="1447200"/>
            <a:ext cx="1700977" cy="99078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user\Desktop\화면설계 이미지\그림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9" t="63226" r="32533" b="19111"/>
          <a:stretch/>
        </p:blipFill>
        <p:spPr bwMode="auto">
          <a:xfrm>
            <a:off x="4923216" y="1447200"/>
            <a:ext cx="1341120" cy="111656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>
            <a:stCxn id="39" idx="2"/>
            <a:endCxn id="33" idx="1"/>
          </p:cNvCxnSpPr>
          <p:nvPr/>
        </p:nvCxnSpPr>
        <p:spPr>
          <a:xfrm>
            <a:off x="950784" y="2437982"/>
            <a:ext cx="308848" cy="2036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0" idx="2"/>
            <a:endCxn id="34" idx="3"/>
          </p:cNvCxnSpPr>
          <p:nvPr/>
        </p:nvCxnSpPr>
        <p:spPr>
          <a:xfrm flipH="1">
            <a:off x="1626340" y="2437982"/>
            <a:ext cx="1453812" cy="23616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41" idx="2"/>
            <a:endCxn id="35" idx="3"/>
          </p:cNvCxnSpPr>
          <p:nvPr/>
        </p:nvCxnSpPr>
        <p:spPr>
          <a:xfrm flipH="1">
            <a:off x="5120071" y="2563768"/>
            <a:ext cx="473705" cy="21799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37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67372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 추가된 개인일정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628800"/>
            <a:ext cx="6329210" cy="436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274640" y="41833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88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27664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274911"/>
                <a:gridCol w="1980435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개인일정편집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개인일정편집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각 일정마다 작성 때와 동일하게 수정을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C:\Users\user\Desktop\화면설계 이미지\그림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556792"/>
            <a:ext cx="637032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41118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5736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1498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79912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" y="1576353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30846"/>
              </p:ext>
            </p:extLst>
          </p:nvPr>
        </p:nvGraphicFramePr>
        <p:xfrm>
          <a:off x="25400" y="44625"/>
          <a:ext cx="9118600" cy="6885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3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73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2807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569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이번 달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549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가족 시간 구하기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가족일정</a:t>
                      </a:r>
                      <a:r>
                        <a:rPr lang="en-US" altLang="ko-KR" sz="1200" dirty="0" smtClean="0"/>
                        <a:t>_#3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952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63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가족의 색 정보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가족들이 설정한 색 정보를 확인할 수 있다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804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일정이 있는 날에 가족이 설정한 색으로 동그라미가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일정의 제목을 확인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11871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일정이 있는 날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가족의 일정이 있는 날을 클릭하면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화면으로 이동하여 가족 일정에 대한 정보를 확인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96138" y="26530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4068" y="261755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68144" y="29428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6382" y="42558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3728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57004" r="13847" b="23872"/>
          <a:stretch/>
        </p:blipFill>
        <p:spPr bwMode="auto">
          <a:xfrm>
            <a:off x="1403648" y="3888432"/>
            <a:ext cx="1799460" cy="836712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stCxn id="8" idx="1"/>
            <a:endCxn id="11" idx="3"/>
          </p:cNvCxnSpPr>
          <p:nvPr/>
        </p:nvCxnSpPr>
        <p:spPr>
          <a:xfrm flipH="1" flipV="1">
            <a:off x="3203108" y="4306788"/>
            <a:ext cx="953274" cy="111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04048" y="425585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628800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70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날짜를 클릭 했을 경우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날짜를 클릭 했을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그 날짜의 바탕의 색을 바꾼다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날짜의 가족들의 일정에 대한 상세정보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제목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일시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주인 등이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994720" y="30689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1006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가족시간 구하기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가족시간 구하기 버튼 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40335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36814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0463"/>
              </p:ext>
            </p:extLst>
          </p:nvPr>
        </p:nvGraphicFramePr>
        <p:xfrm>
          <a:off x="25400" y="44625"/>
          <a:ext cx="9118600" cy="6828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77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회원가입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775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회원가입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965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할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이름을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휴대폰번호를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5123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정보를 모두 입력 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버튼을 누르면 서버로 회원가입 정보를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검사를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회원가입이 완료되면 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719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시작화면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62988"/>
            <a:ext cx="6325256" cy="4243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3586" y="335947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3586" y="36847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3586" y="40100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3586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3586" y="30341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1800" y="501317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27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911218"/>
              </p:ext>
            </p:extLst>
          </p:nvPr>
        </p:nvGraphicFramePr>
        <p:xfrm>
          <a:off x="25400" y="44624"/>
          <a:ext cx="9118600" cy="6789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0885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등록 여부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일정에 이벤트를 추가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731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0620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이벤트 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내용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가족들에게 할 질문을 작성한다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질문 대상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가족들 중 질문 하고 싶은 사람들을 선택하여 질문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687861" y="44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9362" y="43278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353344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14535"/>
              </p:ext>
            </p:extLst>
          </p:nvPr>
        </p:nvGraphicFramePr>
        <p:xfrm>
          <a:off x="25400" y="44624"/>
          <a:ext cx="91186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45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일정이 추가된 가족일정화면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453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7215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가족일정의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721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smtClean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이벤트 일정 표시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일정을 추가하면서 이벤트를 추가하면 가족일정 정보에 노란 별이 표시가 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이벤트를 등록한 사람은 이벤트의 응답들을 확인 할 수 있고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다른 구성원들은 응답을 보낼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369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87625" y="46625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4" t="41576" r="33820" b="18088"/>
          <a:stretch/>
        </p:blipFill>
        <p:spPr bwMode="auto">
          <a:xfrm>
            <a:off x="2789148" y="2060847"/>
            <a:ext cx="2063328" cy="176474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6147" idx="1"/>
            <a:endCxn id="13" idx="0"/>
          </p:cNvCxnSpPr>
          <p:nvPr/>
        </p:nvCxnSpPr>
        <p:spPr>
          <a:xfrm flipH="1">
            <a:off x="1467645" y="2943219"/>
            <a:ext cx="1321503" cy="1719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2" t="36458" r="28967" b="14371"/>
          <a:stretch/>
        </p:blipFill>
        <p:spPr bwMode="auto">
          <a:xfrm>
            <a:off x="2820624" y="4077072"/>
            <a:ext cx="2780523" cy="215131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>
            <a:stCxn id="13" idx="3"/>
            <a:endCxn id="6148" idx="1"/>
          </p:cNvCxnSpPr>
          <p:nvPr/>
        </p:nvCxnSpPr>
        <p:spPr>
          <a:xfrm>
            <a:off x="1647665" y="4825185"/>
            <a:ext cx="1172959" cy="327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" y="1247307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40771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가족일정편지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내용과 이벤트 내용을 수정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39833" y="55172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97432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1640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49088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676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676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676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" y="1666880"/>
            <a:ext cx="6345088" cy="433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79691"/>
              </p:ext>
            </p:extLst>
          </p:nvPr>
        </p:nvGraphicFramePr>
        <p:xfrm>
          <a:off x="25400" y="44625"/>
          <a:ext cx="9118600" cy="7005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258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28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3564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 메뉴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목록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사용자가 이용할 수 있는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메인메뉴들을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표시해준다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보기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위로 올리면 상세내용이 표시되고 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이웃 홈에 대한 정보를 받아오고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이동하여 이웃 홈에 대한 정보를 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 이름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사용자의 가족 홈의 이름을 표시해준다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2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매니저 표시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 중 매니저의 권한을 가지고 있는 사용자의 프로필에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구성원의 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등이 표시된다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선택한 가족 구성원의 정보를 받아오고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상세프로필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구성원이 설정해 놓은 프로필 사진이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52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이름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3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나머지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234684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30204" y="337561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9636" y="38354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2936" y="3510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2780" y="40770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88024" y="3510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32129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92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04656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1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" y="1484784"/>
            <a:ext cx="6258001" cy="450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79794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 이름 수정하기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구성원 초대하기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마우스를 올리면 상세 정보가 표시되고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끊기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관계를 끊을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가족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구성원의 데이터를 전송하여 가족 정보를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79672" y="38610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5376" y="28730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9864" y="2955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5462" r="44539" b="38460"/>
          <a:stretch/>
        </p:blipFill>
        <p:spPr bwMode="auto">
          <a:xfrm>
            <a:off x="427335" y="4941168"/>
            <a:ext cx="2420369" cy="1305654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3" idx="2"/>
            <a:endCxn id="4098" idx="0"/>
          </p:cNvCxnSpPr>
          <p:nvPr/>
        </p:nvCxnSpPr>
        <p:spPr>
          <a:xfrm flipH="1">
            <a:off x="1637520" y="4186325"/>
            <a:ext cx="1322172" cy="7548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6345088" cy="460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40886"/>
              </p:ext>
            </p:extLst>
          </p:nvPr>
        </p:nvGraphicFramePr>
        <p:xfrm>
          <a:off x="25400" y="44625"/>
          <a:ext cx="9118600" cy="676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59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9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74586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상세프로필의 가족 구성원의 프로필 사진 및 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구성원의 핸드폰 번호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생일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별명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가족 구성원과 중복 될 수 없다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73904" y="391530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8296" y="42507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73904" y="457602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8296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31766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776" y="3579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0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340768"/>
            <a:ext cx="634757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26076"/>
              </p:ext>
            </p:extLst>
          </p:nvPr>
        </p:nvGraphicFramePr>
        <p:xfrm>
          <a:off x="25400" y="44624"/>
          <a:ext cx="9118600" cy="6813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277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776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261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관리자가 선택한 가족의 상세 프로필정보를 표시해준다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가족 구성원의 프로필 사진과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26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매니저 권한 위임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버튼의 상세 정보가 표시되고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 요청하여 선태한 가족 구성원에게 매니저 권한을 위임할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26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 삭제하기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마우스를 올리면 버튼의 상세 정보가 표시되고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선택한 구성원의 정보를 보내 가족 연결을 끊을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053772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475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53772" y="3296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94756" y="3458775"/>
            <a:ext cx="2385156" cy="4022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0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" y="1412776"/>
            <a:ext cx="6304780" cy="448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41906"/>
              </p:ext>
            </p:extLst>
          </p:nvPr>
        </p:nvGraphicFramePr>
        <p:xfrm>
          <a:off x="25400" y="44625"/>
          <a:ext cx="9118600" cy="6770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84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Web_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600" kern="100" dirty="0" smtClean="0">
                          <a:effectLst/>
                        </a:rPr>
                        <a:t>_#1 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 홈 보기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401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7966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정보 목록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연결이 되어 있는 이웃 가족들의 홈 정보를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가족의 이름과 매니저의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서버에서 이웃 홈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가족의 정보를 받아오고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 이름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매니저의 이름을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170680" y="37065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47226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15616" y="40656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83768" y="37065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5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4148</Words>
  <Application>Microsoft Office PowerPoint</Application>
  <PresentationFormat>화면 슬라이드 쇼(4:3)</PresentationFormat>
  <Paragraphs>1212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장한별</cp:lastModifiedBy>
  <cp:revision>56</cp:revision>
  <dcterms:created xsi:type="dcterms:W3CDTF">2015-07-17T06:39:48Z</dcterms:created>
  <dcterms:modified xsi:type="dcterms:W3CDTF">2015-07-18T02:37:02Z</dcterms:modified>
</cp:coreProperties>
</file>